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0E868-48CE-4221-8810-8887CC0A86AD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FDCF-9E7D-4F59-AC4F-78879813BF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7772400" cy="1285884"/>
          </a:xfrm>
        </p:spPr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8358246" cy="4500594"/>
          </a:xfrm>
        </p:spPr>
        <p:txBody>
          <a:bodyPr>
            <a:normAutofit fontScale="77500" lnSpcReduction="20000"/>
          </a:bodyPr>
          <a:lstStyle/>
          <a:p>
            <a:pPr marL="914400" indent="-914400" algn="l"/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 Роль </a:t>
            </a:r>
            <a:r>
              <a:rPr lang="ru-RU" sz="5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имён существительных в </a:t>
            </a:r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речи.</a:t>
            </a:r>
          </a:p>
          <a:p>
            <a:pPr marL="914400" indent="-914400" algn="l"/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 Постоянные </a:t>
            </a:r>
            <a:r>
              <a:rPr lang="ru-RU" sz="5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непостоянные признаки имён </a:t>
            </a:r>
            <a:r>
              <a:rPr lang="ru-RU" sz="51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существи-тельных</a:t>
            </a:r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5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Член </a:t>
            </a:r>
            <a:r>
              <a:rPr lang="ru-RU" sz="5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предложения.</a:t>
            </a:r>
          </a:p>
          <a:p>
            <a:pPr algn="l"/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Морфологический </a:t>
            </a:r>
            <a:r>
              <a:rPr lang="ru-RU" sz="5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разбор имени </a:t>
            </a:r>
            <a:r>
              <a:rPr lang="ru-RU" sz="5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существительного</a:t>
            </a:r>
            <a:r>
              <a:rPr lang="ru-RU" sz="5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ПЛАН.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ПЛАН.</dc:title>
  <dc:creator>Лиля</dc:creator>
  <cp:lastModifiedBy>Лиля</cp:lastModifiedBy>
  <cp:revision>1</cp:revision>
  <dcterms:created xsi:type="dcterms:W3CDTF">2012-10-24T04:19:47Z</dcterms:created>
  <dcterms:modified xsi:type="dcterms:W3CDTF">2012-10-24T04:24:22Z</dcterms:modified>
</cp:coreProperties>
</file>